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692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34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90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11/14/2022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09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133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766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11/14/2022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334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25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11/14/2022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44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618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190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11/14/2022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144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DA0203-BFB4-49DB-A205-51AD7549D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BFCB1E-89C9-4789-A2D9-52D6C8653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DDDF3459-1852-35C5-D784-C33D31DEE6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303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6F61E84-9DCA-4F22-94BC-C901DB4999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1775"/>
            <a:ext cx="12191999" cy="5479852"/>
          </a:xfrm>
          <a:prstGeom prst="rect">
            <a:avLst/>
          </a:prstGeom>
          <a:gradFill flip="none" rotWithShape="1"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A82AA7-54BB-1D2D-FCB6-A30C44F44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Predicting Bankruptcy with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2A35AD-D52B-409C-BACC-C80308240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991" y="4212133"/>
            <a:ext cx="4454506" cy="2513132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900" b="1" dirty="0">
                <a:solidFill>
                  <a:srgbClr val="FFFFFF"/>
                </a:solidFill>
              </a:rPr>
              <a:t>UW FinTech – Nov 2022</a:t>
            </a:r>
          </a:p>
          <a:p>
            <a:pPr>
              <a:lnSpc>
                <a:spcPct val="100000"/>
              </a:lnSpc>
            </a:pPr>
            <a:r>
              <a:rPr lang="en-US" sz="1900" b="1" dirty="0">
                <a:solidFill>
                  <a:srgbClr val="FFFFFF"/>
                </a:solidFill>
              </a:rPr>
              <a:t>Team # 2</a:t>
            </a:r>
          </a:p>
          <a:p>
            <a:pPr marL="342900" indent="-342900" algn="l">
              <a:lnSpc>
                <a:spcPct val="100000"/>
              </a:lnSpc>
              <a:buFontTx/>
              <a:buChar char="-"/>
            </a:pPr>
            <a:r>
              <a:rPr lang="en-US" sz="2400" b="1" dirty="0">
                <a:solidFill>
                  <a:srgbClr val="FFFFFF"/>
                </a:solidFill>
              </a:rPr>
              <a:t>Amrita Prithiani</a:t>
            </a:r>
          </a:p>
          <a:p>
            <a:pPr marL="342900" indent="-342900" algn="l">
              <a:lnSpc>
                <a:spcPct val="100000"/>
              </a:lnSpc>
              <a:buFontTx/>
              <a:buChar char="-"/>
            </a:pPr>
            <a:r>
              <a:rPr lang="en-US" sz="2400" b="1" dirty="0">
                <a:solidFill>
                  <a:srgbClr val="FFFFFF"/>
                </a:solidFill>
              </a:rPr>
              <a:t>Yu  Takahashi</a:t>
            </a:r>
          </a:p>
          <a:p>
            <a:pPr marL="342900" indent="-342900" algn="l">
              <a:lnSpc>
                <a:spcPct val="100000"/>
              </a:lnSpc>
              <a:buFontTx/>
              <a:buChar char="-"/>
            </a:pPr>
            <a:r>
              <a:rPr lang="en-US" sz="2400" b="1" dirty="0">
                <a:solidFill>
                  <a:srgbClr val="FFFFFF"/>
                </a:solidFill>
              </a:rPr>
              <a:t>Jeremy Vargas</a:t>
            </a:r>
          </a:p>
        </p:txBody>
      </p:sp>
    </p:spTree>
    <p:extLst>
      <p:ext uri="{BB962C8B-B14F-4D97-AF65-F5344CB8AC3E}">
        <p14:creationId xmlns:p14="http://schemas.microsoft.com/office/powerpoint/2010/main" val="3923934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C8134F5-D8B2-4E75-AB7D-52504044E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2">
              <a:alphaModFix amt="10000"/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47C742A2-8A23-7F4E-3DCD-70F96AA345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0" r="7606"/>
          <a:stretch/>
        </p:blipFill>
        <p:spPr>
          <a:xfrm>
            <a:off x="1524" y="688"/>
            <a:ext cx="12188952" cy="68566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C124E4-1F02-98BE-99C1-C9E0DED77B7B}"/>
              </a:ext>
            </a:extLst>
          </p:cNvPr>
          <p:cNvSpPr txBox="1"/>
          <p:nvPr/>
        </p:nvSpPr>
        <p:spPr>
          <a:xfrm>
            <a:off x="1601302" y="609600"/>
            <a:ext cx="9774619" cy="1764889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  <a:alpha val="0"/>
                  <a:lumMod val="0"/>
                  <a:lumOff val="100000"/>
                </a:srgbClr>
              </a:gs>
              <a:gs pos="88000">
                <a:srgbClr val="7030A0">
                  <a:shade val="67500"/>
                  <a:satMod val="115000"/>
                  <a:alpha val="61000"/>
                  <a:lumMod val="93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13500000" scaled="1"/>
            <a:tileRect/>
          </a:gradFill>
          <a:effectLst>
            <a:softEdge rad="215900"/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Predicting Bankruptcy with Machine Learning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2943356-9BA2-AFA5-78F3-02FB4C27D4B8}"/>
              </a:ext>
            </a:extLst>
          </p:cNvPr>
          <p:cNvSpPr txBox="1">
            <a:spLocks/>
          </p:cNvSpPr>
          <p:nvPr/>
        </p:nvSpPr>
        <p:spPr>
          <a:xfrm>
            <a:off x="0" y="2566219"/>
            <a:ext cx="4692104" cy="2129913"/>
          </a:xfrm>
          <a:prstGeom prst="rect">
            <a:avLst/>
          </a:prstGeom>
          <a:gradFill flip="none" rotWithShape="1">
            <a:gsLst>
              <a:gs pos="0">
                <a:srgbClr val="7030A0">
                  <a:shade val="30000"/>
                  <a:satMod val="115000"/>
                  <a:alpha val="0"/>
                  <a:lumMod val="0"/>
                  <a:lumOff val="100000"/>
                </a:srgbClr>
              </a:gs>
              <a:gs pos="88000">
                <a:srgbClr val="7030A0">
                  <a:shade val="67500"/>
                  <a:satMod val="115000"/>
                </a:srgbClr>
              </a:gs>
              <a:gs pos="100000">
                <a:srgbClr val="7030A0">
                  <a:shade val="100000"/>
                  <a:satMod val="115000"/>
                </a:srgbClr>
              </a:gs>
            </a:gsLst>
            <a:lin ang="13500000" scaled="1"/>
            <a:tileRect/>
          </a:gradFill>
          <a:effectLst>
            <a:softEdge rad="215900"/>
          </a:effectLst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spcAft>
                <a:spcPts val="600"/>
              </a:spcAft>
              <a:defRPr sz="4400" b="1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UW FinTech – Nov 2022</a:t>
            </a:r>
          </a:p>
          <a:p>
            <a:pPr algn="l"/>
            <a:r>
              <a:rPr lang="en-US" sz="2800" dirty="0"/>
              <a:t>Amrita Prithiani</a:t>
            </a:r>
          </a:p>
          <a:p>
            <a:pPr algn="l"/>
            <a:r>
              <a:rPr lang="en-US" sz="2800" dirty="0"/>
              <a:t>Yu  Takahashi</a:t>
            </a:r>
          </a:p>
          <a:p>
            <a:pPr algn="l"/>
            <a:r>
              <a:rPr lang="en-US" sz="2800" dirty="0"/>
              <a:t>Jeremy Vargas</a:t>
            </a:r>
          </a:p>
        </p:txBody>
      </p:sp>
    </p:spTree>
    <p:extLst>
      <p:ext uri="{BB962C8B-B14F-4D97-AF65-F5344CB8AC3E}">
        <p14:creationId xmlns:p14="http://schemas.microsoft.com/office/powerpoint/2010/main" val="3352861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BlockprintVTI">
  <a:themeElements>
    <a:clrScheme name="AnalogousFromLightSeedRightStep">
      <a:dk1>
        <a:srgbClr val="000000"/>
      </a:dk1>
      <a:lt1>
        <a:srgbClr val="FFFFFF"/>
      </a:lt1>
      <a:dk2>
        <a:srgbClr val="3E3423"/>
      </a:dk2>
      <a:lt2>
        <a:srgbClr val="E2E7E8"/>
      </a:lt2>
      <a:accent1>
        <a:srgbClr val="C49791"/>
      </a:accent1>
      <a:accent2>
        <a:srgbClr val="BA9E7F"/>
      </a:accent2>
      <a:accent3>
        <a:srgbClr val="A7A57F"/>
      </a:accent3>
      <a:accent4>
        <a:srgbClr val="97AB75"/>
      </a:accent4>
      <a:accent5>
        <a:srgbClr val="8CAD83"/>
      </a:accent5>
      <a:accent6>
        <a:srgbClr val="78AF82"/>
      </a:accent6>
      <a:hlink>
        <a:srgbClr val="598C92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35</Words>
  <Application>Microsoft Office PowerPoint</Application>
  <PresentationFormat>Widescreen</PresentationFormat>
  <Paragraphs>11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Avenir Next LT Pro</vt:lpstr>
      <vt:lpstr>AvenirNext LT Pro Medium</vt:lpstr>
      <vt:lpstr>BlockprintVTI</vt:lpstr>
      <vt:lpstr>Predicting Bankruptcy with Machine Learning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Bankruptcy with Machine Learning</dc:title>
  <dc:creator>Jeremy Vargas</dc:creator>
  <cp:lastModifiedBy>Jeremy Vargas</cp:lastModifiedBy>
  <cp:revision>2</cp:revision>
  <dcterms:created xsi:type="dcterms:W3CDTF">2022-11-14T21:39:06Z</dcterms:created>
  <dcterms:modified xsi:type="dcterms:W3CDTF">2022-11-14T22:03:46Z</dcterms:modified>
</cp:coreProperties>
</file>

<file path=docProps/thumbnail.jpeg>
</file>